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67A72-E881-DC40-1C5B-8E68EA317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174A3C-D898-151B-7E4F-CA8FC4C703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95C6B9-D922-DC5D-7971-0A47C5BEB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CCBA8-2DE3-4AA1-AFB2-77DC785BF0F7}" type="datetimeFigureOut">
              <a:rPr lang="en-GB" smtClean="0"/>
              <a:t>17/12/2023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139E3-F9A2-FEE5-2753-2CFCE75D3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641D03-71F0-3623-FAD2-861DB4D22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EB7F-8EFC-4FC1-9161-F3ACAC1633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161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0C854-2CAD-190F-06D0-FA22EBAFF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8A6E93-F3BB-C4EA-CC13-F1F6D82B38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850C5-925D-5FE4-9732-57F6545BB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CCBA8-2DE3-4AA1-AFB2-77DC785BF0F7}" type="datetimeFigureOut">
              <a:rPr lang="en-GB" smtClean="0"/>
              <a:t>17/12/2023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CBAF5B-2FD4-13A5-4D55-46FAF2BD9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836CD6-0AE6-F97C-CC53-C1EFE19AF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EB7F-8EFC-4FC1-9161-F3ACAC1633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61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6A9BBA-778B-C1A8-D6D7-B541FDD86F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AA53A4-0E2E-A0DD-92A5-776916EF1E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AA7025-3F80-0D66-8505-50FB6321C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CCBA8-2DE3-4AA1-AFB2-77DC785BF0F7}" type="datetimeFigureOut">
              <a:rPr lang="en-GB" smtClean="0"/>
              <a:t>17/12/2023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7014ED-9274-5E53-F65D-EE91C8275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055AB-FD99-88C9-2BBF-4C78BD2DE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EB7F-8EFC-4FC1-9161-F3ACAC1633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944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5733A-9D7C-B076-9CC2-2F4548C0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942A9-254C-6A24-C28F-72EC4E1B1A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2AF6F-05B5-ED08-A641-74896C0EF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CCBA8-2DE3-4AA1-AFB2-77DC785BF0F7}" type="datetimeFigureOut">
              <a:rPr lang="en-GB" smtClean="0"/>
              <a:t>17/12/2023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68BEC4-2D83-A085-A656-AB5061A48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82F69-E501-4F24-D8FC-728430357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EB7F-8EFC-4FC1-9161-F3ACAC1633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974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7198C-6B38-76D4-942C-ECBB337D3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797268-6C4D-3BAF-ECCF-06A746F9EF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DAA8D-A45C-2D10-ED97-A9EC10D8A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CCBA8-2DE3-4AA1-AFB2-77DC785BF0F7}" type="datetimeFigureOut">
              <a:rPr lang="en-GB" smtClean="0"/>
              <a:t>17/12/2023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6C86FF-E8E7-6257-6F44-0CD9BB628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BBD952-4F65-2217-E653-63511F6C1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EB7F-8EFC-4FC1-9161-F3ACAC1633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989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7CBFD-4D00-21AC-BC27-445D9DBE4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ACF423-BDE6-536D-CAE6-9571F93E6B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619AD0-53D6-5AD6-5E27-32D2CDA842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21EFC2-6630-E353-CC16-10D378EF0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CCBA8-2DE3-4AA1-AFB2-77DC785BF0F7}" type="datetimeFigureOut">
              <a:rPr lang="en-GB" smtClean="0"/>
              <a:t>17/12/2023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BAEEE6-12E6-8E75-DEE6-DCCE4129B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754913-87AF-2C99-0FC7-33C6E7E6F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EB7F-8EFC-4FC1-9161-F3ACAC1633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89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F527E-907C-D291-DCAB-5A6AAFA00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F00EC-DCBF-1A1C-0BEC-088B745D9A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EF7E6A-D86D-D0DD-F95F-C31621FA9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CDAC5A-CB6A-C1EA-B8C6-2806092410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F383BF-8820-8786-4278-AF942238B3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0651A7-DFA0-5836-23B1-6053FC698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CCBA8-2DE3-4AA1-AFB2-77DC785BF0F7}" type="datetimeFigureOut">
              <a:rPr lang="en-GB" smtClean="0"/>
              <a:t>17/12/2023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E6575D-8D63-00D3-45B4-77184045E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EC175D-4654-CDD7-E3C0-03EECA02C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EB7F-8EFC-4FC1-9161-F3ACAC1633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123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C90B3-6BBA-1299-5057-440698397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4A21C2-F14D-0F34-974C-C3D16B1FF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CCBA8-2DE3-4AA1-AFB2-77DC785BF0F7}" type="datetimeFigureOut">
              <a:rPr lang="en-GB" smtClean="0"/>
              <a:t>17/12/2023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84BAC3-382F-AE0B-091E-CD5DBC6DD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58E145-68EA-2725-AF7B-5871D6EF5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EB7F-8EFC-4FC1-9161-F3ACAC1633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541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54A429-8055-8B4A-37BB-D5839D4ED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CCBA8-2DE3-4AA1-AFB2-77DC785BF0F7}" type="datetimeFigureOut">
              <a:rPr lang="en-GB" smtClean="0"/>
              <a:t>17/12/2023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FA5EA5-522C-E096-0E5C-41DDDACA3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53136F-38C4-599C-60DF-2B47F571E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EB7F-8EFC-4FC1-9161-F3ACAC1633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03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5202F-EF8E-23C6-E423-33ACB4DC8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4C6BD7-71EF-59C5-0DB1-E48BEF57D5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D035BB-BA78-FE2C-5C45-ABDB5DC52A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C5B9C-F080-C90A-F835-4CBF771DA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CCBA8-2DE3-4AA1-AFB2-77DC785BF0F7}" type="datetimeFigureOut">
              <a:rPr lang="en-GB" smtClean="0"/>
              <a:t>17/12/2023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D11E9C-3A5D-3581-E0BA-FA652DBF4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0A666D-3161-F13F-CA5F-73E34F771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EB7F-8EFC-4FC1-9161-F3ACAC1633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88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AE8BD-E2B3-F076-1315-BFF8BEC63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1F1589-643F-E8BD-313A-344EEADAE3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6D5996-65EB-FE3B-94EF-031E11A6A2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C3ECBA-218A-36AC-638F-A110C1926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CCBA8-2DE3-4AA1-AFB2-77DC785BF0F7}" type="datetimeFigureOut">
              <a:rPr lang="en-GB" smtClean="0"/>
              <a:t>17/12/2023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54B38E-5FCD-236C-F825-6E92F8A29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DFF7B1-30C1-6366-7F6A-9C2F08B75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EB7F-8EFC-4FC1-9161-F3ACAC1633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784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8CA36D-A5D7-9069-57F2-393F38CDF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98506C-8E2D-5A51-DC54-888C81749A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9E2254-68D6-28DF-5AA7-5FD242D694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CCBA8-2DE3-4AA1-AFB2-77DC785BF0F7}" type="datetimeFigureOut">
              <a:rPr lang="en-GB" smtClean="0"/>
              <a:t>17/12/2023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14193F-FCB3-0654-0A27-C33918E3CD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96B3C7-83AA-A0EC-2513-41B02FEF47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0EB7F-8EFC-4FC1-9161-F3ACAC1633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759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37D4FA-E5DE-06AB-7AF0-AB6C3BF26DAD}"/>
              </a:ext>
            </a:extLst>
          </p:cNvPr>
          <p:cNvSpPr txBox="1"/>
          <p:nvPr/>
        </p:nvSpPr>
        <p:spPr>
          <a:xfrm>
            <a:off x="-1" y="64641"/>
            <a:ext cx="12664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1: Produce an interpretation from the client brief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D5CF24-84CD-7836-E721-51F6452BC8DF}"/>
              </a:ext>
            </a:extLst>
          </p:cNvPr>
          <p:cNvSpPr txBox="1"/>
          <p:nvPr/>
        </p:nvSpPr>
        <p:spPr>
          <a:xfrm>
            <a:off x="92077" y="687708"/>
            <a:ext cx="1186218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en-GB" sz="1600" b="0" i="0" u="sng" dirty="0">
                <a:solidFill>
                  <a:srgbClr val="000000"/>
                </a:solidFill>
                <a:effectLst/>
                <a:latin typeface="Segoe UI Variable Text" pitchFamily="2" charset="0"/>
              </a:rPr>
              <a:t>Activity B</a:t>
            </a:r>
          </a:p>
          <a:p>
            <a:pPr algn="l" rtl="0" fontAlgn="base"/>
            <a:r>
              <a:rPr lang="en-GB" sz="1600" dirty="0">
                <a:solidFill>
                  <a:srgbClr val="000000"/>
                </a:solidFill>
                <a:latin typeface="Segoe UI Variable Text" pitchFamily="2" charset="0"/>
              </a:rPr>
              <a:t>Generate original ideas to meet the client brief.</a:t>
            </a:r>
          </a:p>
          <a:p>
            <a:pPr algn="l" rtl="0" fontAlgn="base"/>
            <a:endParaRPr lang="en-GB" sz="1600" dirty="0">
              <a:solidFill>
                <a:srgbClr val="000000"/>
              </a:solidFill>
              <a:latin typeface="Segoe UI Variable Text" pitchFamily="2" charset="0"/>
            </a:endParaRPr>
          </a:p>
          <a:p>
            <a:pPr algn="l" rtl="0" fontAlgn="base"/>
            <a:r>
              <a:rPr lang="en-GB" sz="1600" dirty="0">
                <a:solidFill>
                  <a:srgbClr val="000000"/>
                </a:solidFill>
                <a:latin typeface="Segoe UI Variable Text" pitchFamily="2" charset="0"/>
              </a:rPr>
              <a:t>Re-read the client brief and identify some success criteria to assess whether the final animation is suitable for the client and target audience.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83EB9FB-D6B2-3473-E549-78471E82760A}"/>
              </a:ext>
            </a:extLst>
          </p:cNvPr>
          <p:cNvGraphicFramePr>
            <a:graphicFrameLocks noGrp="1"/>
          </p:cNvGraphicFramePr>
          <p:nvPr/>
        </p:nvGraphicFramePr>
        <p:xfrm>
          <a:off x="203200" y="2148826"/>
          <a:ext cx="8128000" cy="3672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0419">
                  <a:extLst>
                    <a:ext uri="{9D8B030D-6E8A-4147-A177-3AD203B41FA5}">
                      <a16:colId xmlns:a16="http://schemas.microsoft.com/office/drawing/2014/main" val="1411157867"/>
                    </a:ext>
                  </a:extLst>
                </a:gridCol>
                <a:gridCol w="6757581">
                  <a:extLst>
                    <a:ext uri="{9D8B030D-6E8A-4147-A177-3AD203B41FA5}">
                      <a16:colId xmlns:a16="http://schemas.microsoft.com/office/drawing/2014/main" val="146779551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Success criteria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465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Animation to promote healthy habits among young children.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5260955"/>
                  </a:ext>
                </a:extLst>
              </a:tr>
              <a:tr h="17621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20-40 seconds in length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8502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Jingle/Sting or Slogan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750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Use one of the slogans provided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69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Sound effects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1861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It’s called Eat the Rainbow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18489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Soundtrack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91879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Target audience (5-8)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7743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Content must include visually appealing fruit and vegetables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0555274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E00087DF-73BA-4C43-E4CA-CD04CAFCBA1F}"/>
              </a:ext>
            </a:extLst>
          </p:cNvPr>
          <p:cNvSpPr/>
          <p:nvPr/>
        </p:nvSpPr>
        <p:spPr>
          <a:xfrm>
            <a:off x="8602699" y="2142985"/>
            <a:ext cx="3230525" cy="156777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Assessment alert</a:t>
            </a:r>
          </a:p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The success criteria wouldn’t be enough to credit a MB2 because these is re-stating what is on the client brief and is not an interpretation. </a:t>
            </a:r>
          </a:p>
        </p:txBody>
      </p:sp>
    </p:spTree>
    <p:extLst>
      <p:ext uri="{BB962C8B-B14F-4D97-AF65-F5344CB8AC3E}">
        <p14:creationId xmlns:p14="http://schemas.microsoft.com/office/powerpoint/2010/main" val="2246747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</Words>
  <Application>Microsoft Office PowerPoint</Application>
  <PresentationFormat>Widescreen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Segoe UI Black</vt:lpstr>
      <vt:lpstr>Segoe UI Variable Display Semib</vt:lpstr>
      <vt:lpstr>Segoe UI Variable Text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Simply Teach</dc:creator>
  <cp:lastModifiedBy>Simply Teach</cp:lastModifiedBy>
  <cp:revision>1</cp:revision>
  <dcterms:created xsi:type="dcterms:W3CDTF">2023-12-17T11:45:39Z</dcterms:created>
  <dcterms:modified xsi:type="dcterms:W3CDTF">2023-12-17T11:45:53Z</dcterms:modified>
</cp:coreProperties>
</file>